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8EB6"/>
    <a:srgbClr val="FFD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1186" y="-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0"/>
            <a:ext cx="8136904" cy="90872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Наши достижения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2014-20215 учебный год</a:t>
            </a:r>
            <a:endParaRPr lang="ru-RU" sz="31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1699" b="4733"/>
          <a:stretch>
            <a:fillRect/>
          </a:stretch>
        </p:blipFill>
        <p:spPr bwMode="auto">
          <a:xfrm>
            <a:off x="2195736" y="980728"/>
            <a:ext cx="4824536" cy="3672408"/>
          </a:xfrm>
          <a:prstGeom prst="rect">
            <a:avLst/>
          </a:prstGeom>
          <a:solidFill>
            <a:srgbClr val="92D050"/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07504" y="-1150203"/>
            <a:ext cx="2088232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 smtClean="0"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 smtClean="0"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 smtClean="0"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 smtClean="0"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Район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Благодарность -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Грамоты за участие -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21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место -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30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место -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место -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Диплом лауреата-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 жюри -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Всего: 121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4725144"/>
            <a:ext cx="20162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Область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Участие 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33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место 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место 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Всего: 35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4725144"/>
            <a:ext cx="244827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Россия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место-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место-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Свидетельство о публикации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Всего: 6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876256" y="4725144"/>
            <a:ext cx="226774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Международный уровень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Благодарность 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Сертификаты 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19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Всего:21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092280" y="980728"/>
            <a:ext cx="187220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Город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Благодарность-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Грамоты за участие 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22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место 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место 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место 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Лауреат –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Всего: 50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99</Words>
  <Application>Microsoft Office PowerPoint</Application>
  <PresentationFormat>Экран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Наши достижения 2014-20215 учебный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Sekret</dc:creator>
  <cp:lastModifiedBy>Sekret</cp:lastModifiedBy>
  <cp:revision>6</cp:revision>
  <dcterms:modified xsi:type="dcterms:W3CDTF">2016-10-21T06:50:16Z</dcterms:modified>
</cp:coreProperties>
</file>